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4" r:id="rId1"/>
  </p:sldMasterIdLst>
  <p:notesMasterIdLst>
    <p:notesMasterId r:id="rId42"/>
  </p:notesMasterIdLst>
  <p:handoutMasterIdLst>
    <p:handoutMasterId r:id="rId43"/>
  </p:handoutMasterIdLst>
  <p:sldIdLst>
    <p:sldId id="954" r:id="rId2"/>
    <p:sldId id="851" r:id="rId3"/>
    <p:sldId id="853" r:id="rId4"/>
    <p:sldId id="854" r:id="rId5"/>
    <p:sldId id="988" r:id="rId6"/>
    <p:sldId id="858" r:id="rId7"/>
    <p:sldId id="859" r:id="rId8"/>
    <p:sldId id="1033" r:id="rId9"/>
    <p:sldId id="1047" r:id="rId10"/>
    <p:sldId id="917" r:id="rId11"/>
    <p:sldId id="1048" r:id="rId12"/>
    <p:sldId id="990" r:id="rId13"/>
    <p:sldId id="980" r:id="rId14"/>
    <p:sldId id="1049" r:id="rId15"/>
    <p:sldId id="992" r:id="rId16"/>
    <p:sldId id="1050" r:id="rId17"/>
    <p:sldId id="995" r:id="rId18"/>
    <p:sldId id="1087" r:id="rId19"/>
    <p:sldId id="1060" r:id="rId20"/>
    <p:sldId id="863" r:id="rId21"/>
    <p:sldId id="864" r:id="rId22"/>
    <p:sldId id="1059" r:id="rId23"/>
    <p:sldId id="895" r:id="rId24"/>
    <p:sldId id="897" r:id="rId25"/>
    <p:sldId id="899" r:id="rId26"/>
    <p:sldId id="902" r:id="rId27"/>
    <p:sldId id="908" r:id="rId28"/>
    <p:sldId id="909" r:id="rId29"/>
    <p:sldId id="914" r:id="rId30"/>
    <p:sldId id="915" r:id="rId31"/>
    <p:sldId id="910" r:id="rId32"/>
    <p:sldId id="911" r:id="rId33"/>
    <p:sldId id="912" r:id="rId34"/>
    <p:sldId id="913" r:id="rId35"/>
    <p:sldId id="916" r:id="rId36"/>
    <p:sldId id="1021" r:id="rId37"/>
    <p:sldId id="918" r:id="rId38"/>
    <p:sldId id="924" r:id="rId39"/>
    <p:sldId id="1022" r:id="rId40"/>
    <p:sldId id="978" r:id="rId41"/>
  </p:sldIdLst>
  <p:sldSz cx="12192000" cy="6858000"/>
  <p:notesSz cx="69850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CC6600"/>
    <a:srgbClr val="CC3300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026" autoAdjust="0"/>
    <p:restoredTop sz="94660"/>
  </p:normalViewPr>
  <p:slideViewPr>
    <p:cSldViewPr snapToGrid="0">
      <p:cViewPr varScale="1">
        <p:scale>
          <a:sx n="66" d="100"/>
          <a:sy n="66" d="100"/>
        </p:scale>
        <p:origin x="715" y="2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05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2D1F15-B2DB-4B31-9718-E6EA42835003}" type="datetimeFigureOut">
              <a:rPr lang="en-US" smtClean="0"/>
              <a:t>1/10/2016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05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819B7-D15B-4FBC-9A97-5247BCE1CC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02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F36200CA-9AD0-4210-AB2C-3881F042A335}" type="datetimeFigureOut">
              <a:rPr lang="en-US" smtClean="0"/>
              <a:t>1/10/2016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1"/>
            <a:ext cx="5588000" cy="3655457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C2F2144D-61BE-49A4-84FA-1BC733F6850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278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16143-E03C-4CFD-AFDC-14E5BDEA754C}" type="datetimeFigureOut">
              <a:rPr lang="en-US" smtClean="0"/>
              <a:t>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960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smtClean="0"/>
              <a:t>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200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smtClean="0"/>
              <a:t>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071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smtClean="0"/>
              <a:t>1/10/2016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210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smtClean="0"/>
              <a:t>1/10/2016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997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smtClean="0"/>
              <a:t>1/10/2016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65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smtClean="0"/>
              <a:t>1/10/2016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33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smtClean="0"/>
              <a:t>1/10/2016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305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smtClean="0"/>
              <a:t>1/10/2016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358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FD0C-5451-4CA0-86AF-E70AE3279989}" type="datetimeFigureOut">
              <a:rPr lang="en-US" smtClean="0"/>
              <a:t>1/10/2016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71201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FD0C-5451-4CA0-86AF-E70AE3279989}" type="datetimeFigureOut">
              <a:rPr lang="en-US" smtClean="0"/>
              <a:t>1/10/2016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96111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FD0C-5451-4CA0-86AF-E70AE3279989}" type="datetimeFigureOut">
              <a:rPr lang="en-US" smtClean="0"/>
              <a:t>1/10/2016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657752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FD0C-5451-4CA0-86AF-E70AE3279989}" type="datetimeFigureOut">
              <a:rPr lang="en-US" smtClean="0"/>
              <a:t>1/10/2016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5523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FD0C-5451-4CA0-86AF-E70AE3279989}" type="datetimeFigureOut">
              <a:rPr lang="en-US" smtClean="0"/>
              <a:t>1/10/2016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53408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FD0C-5451-4CA0-86AF-E70AE3279989}" type="datetimeFigureOut">
              <a:rPr lang="en-US" smtClean="0"/>
              <a:t>1/10/2016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52931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smtClean="0"/>
              <a:t>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1672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smtClean="0"/>
              <a:t>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519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E59FD0C-5451-4CA0-86AF-E70AE3279989}" type="datetimeFigureOut">
              <a:rPr lang="en-US" smtClean="0"/>
              <a:t>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2320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 txBox="1">
            <a:spLocks/>
          </p:cNvSpPr>
          <p:nvPr/>
        </p:nvSpPr>
        <p:spPr>
          <a:xfrm>
            <a:off x="1020010" y="5542205"/>
            <a:ext cx="10572000" cy="94038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400" b="1" dirty="0" smtClean="0"/>
              <a:t>Kari Mirabal </a:t>
            </a:r>
            <a:r>
              <a:rPr lang="en-US" sz="2400" b="1" dirty="0" smtClean="0">
                <a:solidFill>
                  <a:schemeClr val="bg2">
                    <a:lumMod val="25000"/>
                    <a:lumOff val="75000"/>
                  </a:schemeClr>
                </a:solidFill>
              </a:rPr>
              <a:t/>
            </a:r>
            <a:br>
              <a:rPr lang="en-US" sz="2400" b="1" dirty="0" smtClean="0">
                <a:solidFill>
                  <a:schemeClr val="bg2">
                    <a:lumMod val="25000"/>
                    <a:lumOff val="75000"/>
                  </a:schemeClr>
                </a:solidFill>
              </a:rPr>
            </a:br>
            <a:r>
              <a:rPr lang="en-US" b="1" i="1" dirty="0" smtClean="0">
                <a:solidFill>
                  <a:srgbClr val="00B0F0"/>
                </a:solidFill>
              </a:rPr>
              <a:t>The Connection Coach </a:t>
            </a:r>
            <a:r>
              <a:rPr lang="en-US" b="1" dirty="0" smtClean="0">
                <a:solidFill>
                  <a:schemeClr val="bg2">
                    <a:lumMod val="25000"/>
                    <a:lumOff val="75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bg2">
                    <a:lumMod val="25000"/>
                    <a:lumOff val="75000"/>
                  </a:schemeClr>
                </a:solidFill>
              </a:rPr>
            </a:br>
            <a:r>
              <a:rPr lang="en-US" b="1" dirty="0" smtClean="0"/>
              <a:t>Leading you to People, Opportunity and Profit</a:t>
            </a:r>
            <a:endParaRPr lang="en-US" b="1" dirty="0"/>
          </a:p>
        </p:txBody>
      </p:sp>
      <p:pic>
        <p:nvPicPr>
          <p:cNvPr id="1026" name="Picture 2" descr="http://prost-data.com/wp-content/uploads/2015/06/Social-Network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32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9370" y="4195823"/>
            <a:ext cx="108942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Leveraging </a:t>
            </a:r>
            <a:r>
              <a:rPr lang="en-US" sz="4000" b="1" dirty="0" smtClean="0">
                <a:solidFill>
                  <a:srgbClr val="00B0F0"/>
                </a:solidFill>
              </a:rPr>
              <a:t>LinkedIn</a:t>
            </a:r>
            <a:r>
              <a:rPr lang="en-US" sz="4000" b="1" dirty="0" smtClean="0"/>
              <a:t> for </a:t>
            </a:r>
            <a:r>
              <a:rPr lang="en-US" sz="4000" b="1" u="sng" dirty="0" smtClean="0"/>
              <a:t>Career Success </a:t>
            </a:r>
            <a:r>
              <a:rPr lang="en-US" sz="4000" b="1" dirty="0" smtClean="0"/>
              <a:t>in 2016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19311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05340" y="2450824"/>
            <a:ext cx="864371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/>
              <a:t>3 Step </a:t>
            </a:r>
            <a:r>
              <a:rPr lang="en-US" sz="7200" b="1" dirty="0" smtClean="0"/>
              <a:t/>
            </a:r>
            <a:br>
              <a:rPr lang="en-US" sz="7200" b="1" dirty="0" smtClean="0"/>
            </a:br>
            <a:r>
              <a:rPr lang="en-US" sz="7200" b="1" dirty="0" smtClean="0">
                <a:solidFill>
                  <a:srgbClr val="0099CC"/>
                </a:solidFill>
              </a:rPr>
              <a:t>Networking Strategy</a:t>
            </a:r>
            <a:endParaRPr lang="en-US" sz="7200" b="1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68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yourwebaffiliate.com/wp-content/uploads/2015/05/Step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927" y="1907189"/>
            <a:ext cx="3429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02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0563" y="2663518"/>
            <a:ext cx="38290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smtClean="0"/>
              <a:t>Plan</a:t>
            </a:r>
            <a:endParaRPr lang="en-US" sz="9600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26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 txBox="1">
            <a:spLocks/>
          </p:cNvSpPr>
          <p:nvPr/>
        </p:nvSpPr>
        <p:spPr>
          <a:xfrm>
            <a:off x="4231982" y="2374136"/>
            <a:ext cx="6245518" cy="13360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2200" kern="1200" spc="1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 smtClean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721820" y="1810619"/>
            <a:ext cx="9837377" cy="13360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2200" kern="1200" spc="1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Who do you want to meet?</a:t>
            </a:r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721820" y="2760408"/>
            <a:ext cx="9151577" cy="13360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2200" kern="1200" spc="1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What’s your intention?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721820" y="3710197"/>
            <a:ext cx="12397740" cy="13360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2200" kern="1200" spc="1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600" b="1" dirty="0" smtClean="0">
                <a:solidFill>
                  <a:schemeClr val="tx1"/>
                </a:solidFill>
              </a:rPr>
              <a:t>What’s your </a:t>
            </a:r>
            <a:r>
              <a:rPr lang="en-US" sz="4600" b="1" dirty="0" smtClean="0">
                <a:solidFill>
                  <a:srgbClr val="0099CC"/>
                </a:solidFill>
              </a:rPr>
              <a:t>best possible </a:t>
            </a:r>
            <a:r>
              <a:rPr lang="en-US" sz="4600" b="1" dirty="0" smtClean="0">
                <a:solidFill>
                  <a:schemeClr val="tx1"/>
                </a:solidFill>
              </a:rPr>
              <a:t>outcome</a:t>
            </a:r>
          </a:p>
        </p:txBody>
      </p:sp>
    </p:spTree>
    <p:extLst>
      <p:ext uri="{BB962C8B-B14F-4D97-AF65-F5344CB8AC3E}">
        <p14:creationId xmlns:p14="http://schemas.microsoft.com/office/powerpoint/2010/main" val="2520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yourwebaffiliate.com/wp-content/uploads/2015/05/Step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771" y="1683694"/>
            <a:ext cx="4069185" cy="4069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76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857625" y="2920693"/>
            <a:ext cx="53530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smtClean="0"/>
              <a:t>Connect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35290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74902" y="2858961"/>
            <a:ext cx="1160422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 smtClean="0"/>
              <a:t>Ways to connect on </a:t>
            </a:r>
            <a:r>
              <a:rPr lang="en-US" sz="6600" dirty="0" smtClean="0">
                <a:solidFill>
                  <a:srgbClr val="0099CC"/>
                </a:solidFill>
              </a:rPr>
              <a:t>LinkedIn</a:t>
            </a:r>
          </a:p>
          <a:p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60731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25100" y="3194627"/>
            <a:ext cx="24023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 smtClean="0"/>
              <a:t>Idea </a:t>
            </a:r>
            <a:r>
              <a:rPr lang="en-US" sz="6600" dirty="0" smtClean="0">
                <a:solidFill>
                  <a:srgbClr val="0099CC"/>
                </a:solidFill>
              </a:rPr>
              <a:t>1</a:t>
            </a:r>
            <a:endParaRPr lang="en-US" sz="9600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60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273" y="92598"/>
            <a:ext cx="7240416" cy="39527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273" y="4045352"/>
            <a:ext cx="7240416" cy="289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96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25100" y="3194627"/>
            <a:ext cx="24023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 smtClean="0"/>
              <a:t>Idea </a:t>
            </a:r>
            <a:r>
              <a:rPr lang="en-US" sz="6600" dirty="0">
                <a:solidFill>
                  <a:srgbClr val="0099CC"/>
                </a:solidFill>
              </a:rPr>
              <a:t>2</a:t>
            </a:r>
            <a:endParaRPr lang="en-US" sz="9600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28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0008" y="-48445"/>
            <a:ext cx="8232606" cy="701241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68228" y="3796496"/>
            <a:ext cx="2604386" cy="34724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3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71151">
            <a:off x="1424637" y="-444628"/>
            <a:ext cx="7510658" cy="6199177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 rot="20569401">
            <a:off x="3525006" y="5290744"/>
            <a:ext cx="4433149" cy="4244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20665968">
            <a:off x="2673753" y="6191649"/>
            <a:ext cx="960699" cy="22570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45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25100" y="3194627"/>
            <a:ext cx="24023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 smtClean="0"/>
              <a:t>Idea </a:t>
            </a:r>
            <a:r>
              <a:rPr lang="en-US" sz="6600" dirty="0">
                <a:solidFill>
                  <a:srgbClr val="0099CC"/>
                </a:solidFill>
              </a:rPr>
              <a:t>3</a:t>
            </a:r>
            <a:endParaRPr lang="en-US" sz="9600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558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9367" y="-1"/>
            <a:ext cx="12726364" cy="739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82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25100" y="3194627"/>
            <a:ext cx="24023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 smtClean="0"/>
              <a:t>Idea </a:t>
            </a:r>
            <a:r>
              <a:rPr lang="en-US" sz="6600" dirty="0">
                <a:solidFill>
                  <a:srgbClr val="0099CC"/>
                </a:solidFill>
              </a:rPr>
              <a:t>4</a:t>
            </a:r>
            <a:endParaRPr lang="en-US" sz="9600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474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0861" y="0"/>
            <a:ext cx="127128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58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25100" y="3194627"/>
            <a:ext cx="24023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 smtClean="0"/>
              <a:t>Idea </a:t>
            </a:r>
            <a:r>
              <a:rPr lang="en-US" sz="6600" dirty="0">
                <a:solidFill>
                  <a:srgbClr val="0099CC"/>
                </a:solidFill>
              </a:rPr>
              <a:t>5</a:t>
            </a:r>
            <a:endParaRPr lang="en-US" sz="9600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190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a3.mzstatic.com/us/r30/Purple7/v4/93/bc/b9/93bcb99c-21e8-76ec-bbeb-3a4717495171/icon175x17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703" y="1305930"/>
            <a:ext cx="5260693" cy="526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32835" y="260431"/>
            <a:ext cx="49228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LinkedIn Job Search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25026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yourwebaffiliate.com/wp-content/uploads/2015/05/Step-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022" y="1562264"/>
            <a:ext cx="3429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46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191000" y="2792105"/>
            <a:ext cx="53530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smtClean="0"/>
              <a:t>Grow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75442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a3.mzstatic.com/us/r30/Purple5/v4/7d/0d/f9/7d0df952-c854-8ff2-73e6-09588ccc2330/icon175x17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997" y="1173382"/>
            <a:ext cx="5284526" cy="5284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32835" y="260431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LinkedIn Connected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66370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mattkelleronline.com/wp-content/uploads/2014/01/top-10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6746" y="710638"/>
            <a:ext cx="7781397" cy="56432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215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38425" y="2100262"/>
            <a:ext cx="72056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99CC"/>
                </a:solidFill>
              </a:rPr>
              <a:t>#1</a:t>
            </a:r>
            <a:r>
              <a:rPr lang="en-US" sz="5400" b="1" dirty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en-US" sz="5400" b="1" dirty="0"/>
              <a:t>Professional Photo</a:t>
            </a:r>
          </a:p>
        </p:txBody>
      </p:sp>
    </p:spTree>
    <p:extLst>
      <p:ext uri="{BB962C8B-B14F-4D97-AF65-F5344CB8AC3E}">
        <p14:creationId xmlns:p14="http://schemas.microsoft.com/office/powerpoint/2010/main" val="96049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38425" y="2100262"/>
            <a:ext cx="72056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99CC"/>
                </a:solidFill>
              </a:rPr>
              <a:t>#2</a:t>
            </a:r>
            <a:r>
              <a:rPr lang="en-US" sz="5400" b="1" dirty="0" smtClean="0">
                <a:solidFill>
                  <a:srgbClr val="C00000"/>
                </a:solidFill>
              </a:rPr>
              <a:t> </a:t>
            </a:r>
            <a:endParaRPr lang="en-US" sz="5400" b="1" dirty="0">
              <a:solidFill>
                <a:srgbClr val="C00000"/>
              </a:solidFill>
            </a:endParaRPr>
          </a:p>
          <a:p>
            <a:pPr algn="ctr"/>
            <a:r>
              <a:rPr lang="en-US" sz="5400" b="1" dirty="0" smtClean="0"/>
              <a:t>Background Photo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39755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38425" y="2100262"/>
            <a:ext cx="72056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99CC"/>
                </a:solidFill>
              </a:rPr>
              <a:t>#3</a:t>
            </a:r>
            <a:r>
              <a:rPr lang="en-US" sz="5400" b="1" dirty="0" smtClean="0">
                <a:solidFill>
                  <a:srgbClr val="C00000"/>
                </a:solidFill>
              </a:rPr>
              <a:t> </a:t>
            </a:r>
            <a:endParaRPr lang="en-US" sz="5400" b="1" dirty="0"/>
          </a:p>
          <a:p>
            <a:pPr algn="ctr"/>
            <a:r>
              <a:rPr lang="en-US" sz="5400" b="1" dirty="0" smtClean="0"/>
              <a:t>Engaging Headline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1442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0349" y="2477043"/>
            <a:ext cx="1166149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99CC"/>
                </a:solidFill>
              </a:rPr>
              <a:t>#4</a:t>
            </a:r>
            <a:r>
              <a:rPr lang="en-US" sz="5400" b="1" dirty="0" smtClean="0">
                <a:solidFill>
                  <a:srgbClr val="C00000"/>
                </a:solidFill>
              </a:rPr>
              <a:t> </a:t>
            </a:r>
            <a:endParaRPr lang="en-US" sz="5400" b="1" dirty="0"/>
          </a:p>
          <a:p>
            <a:pPr algn="ctr"/>
            <a:r>
              <a:rPr lang="en-US" sz="4800" b="1" dirty="0" smtClean="0"/>
              <a:t>Contact Information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60728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0901" y="0"/>
            <a:ext cx="12602901" cy="6817489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4165679" y="5520703"/>
            <a:ext cx="2790825" cy="76200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Customize Here</a:t>
            </a:r>
          </a:p>
        </p:txBody>
      </p:sp>
    </p:spTree>
    <p:extLst>
      <p:ext uri="{BB962C8B-B14F-4D97-AF65-F5344CB8AC3E}">
        <p14:creationId xmlns:p14="http://schemas.microsoft.com/office/powerpoint/2010/main" val="5338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71663" y="2205038"/>
            <a:ext cx="8839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99CC"/>
                </a:solidFill>
              </a:rPr>
              <a:t>#5</a:t>
            </a:r>
            <a:r>
              <a:rPr lang="en-US" sz="5400" b="1" dirty="0" smtClean="0">
                <a:solidFill>
                  <a:srgbClr val="C00000"/>
                </a:solidFill>
              </a:rPr>
              <a:t> </a:t>
            </a:r>
            <a:endParaRPr lang="en-US" sz="5400" b="1" dirty="0"/>
          </a:p>
          <a:p>
            <a:pPr algn="ctr"/>
            <a:r>
              <a:rPr lang="en-US" sz="5400" b="1" dirty="0" smtClean="0"/>
              <a:t>Customized URL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55163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605" y="210994"/>
            <a:ext cx="8197808" cy="4117937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4448175" y="3624263"/>
            <a:ext cx="16764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810" y="3509474"/>
            <a:ext cx="2588015" cy="2900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>
            <a:stCxn id="5" idx="2"/>
          </p:cNvCxnSpPr>
          <p:nvPr/>
        </p:nvCxnSpPr>
        <p:spPr>
          <a:xfrm flipH="1">
            <a:off x="1443039" y="3776663"/>
            <a:ext cx="3005136" cy="21907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271588" y="4452938"/>
            <a:ext cx="1438275" cy="1571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22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71663" y="2205038"/>
            <a:ext cx="8839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99CC"/>
                </a:solidFill>
              </a:rPr>
              <a:t>#6</a:t>
            </a:r>
            <a:r>
              <a:rPr lang="en-US" sz="5400" b="1" dirty="0" smtClean="0">
                <a:solidFill>
                  <a:srgbClr val="C00000"/>
                </a:solidFill>
              </a:rPr>
              <a:t> </a:t>
            </a:r>
            <a:endParaRPr lang="en-US" sz="5400" b="1" dirty="0"/>
          </a:p>
          <a:p>
            <a:pPr algn="ctr"/>
            <a:r>
              <a:rPr lang="en-US" sz="5400" b="1" dirty="0" smtClean="0"/>
              <a:t>Inviting Summary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00377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4" y="-1"/>
            <a:ext cx="8918112" cy="696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Left Arrow 3"/>
          <p:cNvSpPr/>
          <p:nvPr/>
        </p:nvSpPr>
        <p:spPr>
          <a:xfrm>
            <a:off x="7500395" y="4213185"/>
            <a:ext cx="2233914" cy="584521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Left Arrow 4"/>
          <p:cNvSpPr/>
          <p:nvPr/>
        </p:nvSpPr>
        <p:spPr>
          <a:xfrm>
            <a:off x="4504481" y="453342"/>
            <a:ext cx="2233914" cy="584521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157995" y="6488668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Thomas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83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71663" y="2205038"/>
            <a:ext cx="8839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99CC"/>
                </a:solidFill>
              </a:rPr>
              <a:t>#7</a:t>
            </a:r>
            <a:r>
              <a:rPr lang="en-US" sz="5400" b="1" dirty="0" smtClean="0">
                <a:solidFill>
                  <a:srgbClr val="C00000"/>
                </a:solidFill>
              </a:rPr>
              <a:t> </a:t>
            </a:r>
            <a:endParaRPr lang="en-US" sz="5400" b="1" dirty="0"/>
          </a:p>
          <a:p>
            <a:pPr algn="ctr"/>
            <a:r>
              <a:rPr lang="en-US" sz="5400" b="1" dirty="0" smtClean="0"/>
              <a:t>Professional Recommendations (3)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73381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656" y="0"/>
            <a:ext cx="8490030" cy="679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63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18466" y="2519363"/>
            <a:ext cx="95568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99CC"/>
                </a:solidFill>
              </a:rPr>
              <a:t>#8</a:t>
            </a:r>
            <a:r>
              <a:rPr lang="en-US" sz="5400" b="1" dirty="0" smtClean="0">
                <a:solidFill>
                  <a:srgbClr val="C00000"/>
                </a:solidFill>
              </a:rPr>
              <a:t> </a:t>
            </a:r>
            <a:endParaRPr lang="en-US" sz="5400" b="1" dirty="0"/>
          </a:p>
          <a:p>
            <a:pPr algn="ctr"/>
            <a:r>
              <a:rPr lang="en-US" sz="5400" b="1" dirty="0" smtClean="0"/>
              <a:t>Detailed Job Experience</a:t>
            </a:r>
            <a:endParaRPr lang="en-US" sz="5400" b="1" dirty="0"/>
          </a:p>
        </p:txBody>
      </p:sp>
      <p:sp>
        <p:nvSpPr>
          <p:cNvPr id="2" name="AutoShape 2" descr="Image result for robo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25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904" y="127322"/>
            <a:ext cx="8860421" cy="6730678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267429" y="3900669"/>
            <a:ext cx="8895144" cy="7755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34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71663" y="2205038"/>
            <a:ext cx="8839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99CC"/>
                </a:solidFill>
              </a:rPr>
              <a:t>#9</a:t>
            </a:r>
            <a:r>
              <a:rPr lang="en-US" sz="5400" b="1" dirty="0" smtClean="0">
                <a:solidFill>
                  <a:srgbClr val="C00000"/>
                </a:solidFill>
              </a:rPr>
              <a:t> </a:t>
            </a:r>
            <a:endParaRPr lang="en-US" sz="5400" b="1" dirty="0"/>
          </a:p>
          <a:p>
            <a:pPr algn="ctr"/>
            <a:r>
              <a:rPr lang="en-US" sz="5400" b="1" dirty="0" smtClean="0"/>
              <a:t>Interests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89144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71663" y="2205038"/>
            <a:ext cx="8839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99CC"/>
                </a:solidFill>
              </a:rPr>
              <a:t>#10</a:t>
            </a:r>
            <a:r>
              <a:rPr lang="en-US" sz="5400" b="1" dirty="0" smtClean="0">
                <a:solidFill>
                  <a:srgbClr val="C00000"/>
                </a:solidFill>
              </a:rPr>
              <a:t> </a:t>
            </a:r>
            <a:endParaRPr lang="en-US" sz="5400" b="1" dirty="0"/>
          </a:p>
          <a:p>
            <a:pPr algn="ctr"/>
            <a:r>
              <a:rPr lang="en-US" sz="5400" b="1" dirty="0" smtClean="0"/>
              <a:t>Best Contact Channel 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92623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056" y="3657600"/>
            <a:ext cx="10519030" cy="26216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982" y="693120"/>
            <a:ext cx="7581914" cy="1895182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411165" y="2141316"/>
            <a:ext cx="1898248" cy="5150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10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Kelley\Desktop\Kelley's files\Kelley's Graphics\Typewriter to Blacberry Graphics\twitter logo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545" y="4037246"/>
            <a:ext cx="931409" cy="93140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Kelley\Desktop\Kelley's files\Kelley's Graphics\Typewriter to Blacberry Graphics\linkedin-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168" y="1160393"/>
            <a:ext cx="842162" cy="84216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C:\Users\Kelley\Desktop\Kelley's files\Kelley's Graphics\PMI Congress 2012\iphone mai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866" y="2552517"/>
            <a:ext cx="934767" cy="934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357913" y="2651428"/>
            <a:ext cx="5143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99CC"/>
                </a:solidFill>
              </a:rPr>
              <a:t>Email:</a:t>
            </a:r>
            <a:r>
              <a:rPr lang="en-US" sz="3200" dirty="0">
                <a:solidFill>
                  <a:srgbClr val="0099CC"/>
                </a:solidFill>
              </a:rPr>
              <a:t>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kari@jumarservices.com</a:t>
            </a:r>
            <a:endParaRPr lang="en-US" sz="3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57912" y="1209273"/>
            <a:ext cx="71775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99CC"/>
                </a:solidFill>
              </a:rPr>
              <a:t>LinkedIn:</a:t>
            </a:r>
            <a:r>
              <a:rPr lang="en-US" sz="3200" dirty="0">
                <a:solidFill>
                  <a:srgbClr val="0099CC"/>
                </a:solidFill>
              </a:rPr>
              <a:t>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www.linkedin.com/in/karimirabal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426036" y="4078194"/>
            <a:ext cx="55837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99CC"/>
                </a:solidFill>
              </a:rPr>
              <a:t>Twitter:</a:t>
            </a:r>
            <a:r>
              <a:rPr lang="en-US" sz="3200" dirty="0">
                <a:solidFill>
                  <a:srgbClr val="0099CC"/>
                </a:solidFill>
              </a:rPr>
              <a:t>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@</a:t>
            </a:r>
            <a:r>
              <a:rPr lang="en-US" sz="3200" dirty="0" smtClean="0"/>
              <a:t>kmirabal</a:t>
            </a:r>
            <a:endParaRPr lang="en-US" sz="3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77866" y="38967"/>
            <a:ext cx="69060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Let’s Stay Connected</a:t>
            </a:r>
            <a:endParaRPr lang="en-US" sz="4800" b="1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26" name="Picture 2" descr="https://sp.yimg.com/ib/th?id=JN.sez%2fMBsOiXi8eIEcOmpvSg&amp;pid=15.1&amp;P=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431" y="5518616"/>
            <a:ext cx="709637" cy="656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426036" y="5497922"/>
            <a:ext cx="50321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99CC"/>
                </a:solidFill>
              </a:rPr>
              <a:t>Website:</a:t>
            </a:r>
            <a:r>
              <a:rPr lang="en-US" sz="3200" dirty="0" smtClean="0">
                <a:solidFill>
                  <a:srgbClr val="0099CC"/>
                </a:solidFill>
              </a:rPr>
              <a:t>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www.jumarservices.com</a:t>
            </a:r>
            <a:endParaRPr lang="en-US" sz="32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079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5313</TotalTime>
  <Words>108</Words>
  <Application>Microsoft Office PowerPoint</Application>
  <PresentationFormat>Widescreen</PresentationFormat>
  <Paragraphs>44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Arial</vt:lpstr>
      <vt:lpstr>Calibri</vt:lpstr>
      <vt:lpstr>Calisto MT</vt:lpstr>
      <vt:lpstr>Trebuchet MS</vt:lpstr>
      <vt:lpstr>Wingdings 2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 Mirabal</dc:creator>
  <cp:lastModifiedBy>Kari Mirabal</cp:lastModifiedBy>
  <cp:revision>864</cp:revision>
  <cp:lastPrinted>2015-09-14T02:37:44Z</cp:lastPrinted>
  <dcterms:created xsi:type="dcterms:W3CDTF">2015-04-10T23:14:43Z</dcterms:created>
  <dcterms:modified xsi:type="dcterms:W3CDTF">2016-01-11T02:06:26Z</dcterms:modified>
</cp:coreProperties>
</file>