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8"/>
  </p:notesMasterIdLst>
  <p:handoutMasterIdLst>
    <p:handoutMasterId r:id="rId19"/>
  </p:handoutMasterIdLst>
  <p:sldIdLst>
    <p:sldId id="256" r:id="rId3"/>
    <p:sldId id="271" r:id="rId4"/>
    <p:sldId id="276" r:id="rId5"/>
    <p:sldId id="277" r:id="rId6"/>
    <p:sldId id="278" r:id="rId7"/>
    <p:sldId id="279" r:id="rId8"/>
    <p:sldId id="280" r:id="rId9"/>
    <p:sldId id="257" r:id="rId10"/>
    <p:sldId id="281" r:id="rId11"/>
    <p:sldId id="282" r:id="rId12"/>
    <p:sldId id="283" r:id="rId13"/>
    <p:sldId id="284" r:id="rId14"/>
    <p:sldId id="285" r:id="rId15"/>
    <p:sldId id="286" r:id="rId16"/>
    <p:sldId id="28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88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>
      <p:cViewPr varScale="1">
        <p:scale>
          <a:sx n="92" d="100"/>
          <a:sy n="92" d="100"/>
        </p:scale>
        <p:origin x="1326" y="90"/>
      </p:cViewPr>
      <p:guideLst>
        <p:guide pos="288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482589-CB2F-4003-801D-095B67490E73}" type="datetimeFigureOut">
              <a:rPr lang="en-US"/>
              <a:t>10/20/2015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A4844B-5D5D-4D8E-9E71-6B297DF4019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8986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7D4DBF-746C-4C25-853D-8A1CBE8404F4}" type="datetimeFigureOut">
              <a:rPr lang="en-US"/>
              <a:t>10/20/2015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E0FDE7-FE71-46E3-9512-437B13AD5F4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66979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6436" y="1524000"/>
            <a:ext cx="6631128" cy="3200400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6437" y="4876800"/>
            <a:ext cx="5373499" cy="990600"/>
          </a:xfrm>
        </p:spPr>
        <p:txBody>
          <a:bodyPr lIns="91440"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50" baseline="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88707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C1F7-A9E9-4D8B-8C97-C74523B2CF2A}" type="datetimeFigureOut">
              <a:rPr lang="en-US"/>
              <a:t>10/20/2015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42E4-2CCF-42F6-9D92-ED56803513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08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613" y="3429000"/>
            <a:ext cx="7202776" cy="2286000"/>
          </a:xfrm>
        </p:spPr>
        <p:txBody>
          <a:bodyPr anchor="b">
            <a:normAutofit/>
          </a:bodyPr>
          <a:lstStyle>
            <a:lvl1pPr algn="l"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0612" y="685800"/>
            <a:ext cx="5659324" cy="1066800"/>
          </a:xfrm>
        </p:spPr>
        <p:txBody>
          <a:bodyPr lIns="91440" anchor="t"/>
          <a:lstStyle>
            <a:lvl1pPr marL="0" indent="0">
              <a:spcBef>
                <a:spcPts val="0"/>
              </a:spcBef>
              <a:buNone/>
              <a:defRPr sz="2000" cap="all" spc="250" baseline="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C1F7-A9E9-4D8B-8C97-C74523B2CF2A}" type="datetimeFigureOut">
              <a:rPr lang="en-US"/>
              <a:t>10/20/2015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42E4-2CCF-42F6-9D92-ED56803513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788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0613" y="1828800"/>
            <a:ext cx="3487057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29" y="1828801"/>
            <a:ext cx="3487060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C1F7-A9E9-4D8B-8C97-C74523B2CF2A}" type="datetimeFigureOut">
              <a:rPr lang="en-US"/>
              <a:t>10/20/2015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42E4-2CCF-42F6-9D92-ED56803513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387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0612" y="1676400"/>
            <a:ext cx="3485690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0613" y="2438400"/>
            <a:ext cx="3487057" cy="3733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86330" y="1676400"/>
            <a:ext cx="3487059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86330" y="2438400"/>
            <a:ext cx="3487059" cy="3733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C1F7-A9E9-4D8B-8C97-C74523B2CF2A}" type="datetimeFigureOut">
              <a:rPr lang="en-US"/>
              <a:t>10/20/2015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42E4-2CCF-42F6-9D92-ED56803513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569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C1F7-A9E9-4D8B-8C97-C74523B2CF2A}" type="datetimeFigureOut">
              <a:rPr lang="en-US"/>
              <a:t>10/20/2015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42E4-2CCF-42F6-9D92-ED56803513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131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C1F7-A9E9-4D8B-8C97-C74523B2CF2A}" type="datetimeFigureOut">
              <a:rPr lang="en-US"/>
              <a:t>10/20/2015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42E4-2CCF-42F6-9D92-ED56803513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663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456128" y="0"/>
            <a:ext cx="3663626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sz="1800"/>
          </a:p>
        </p:txBody>
      </p:sp>
      <p:sp>
        <p:nvSpPr>
          <p:cNvPr id="11" name="Rectangle 10"/>
          <p:cNvSpPr/>
          <p:nvPr/>
        </p:nvSpPr>
        <p:spPr>
          <a:xfrm>
            <a:off x="524726" y="0"/>
            <a:ext cx="3526431" cy="6858000"/>
          </a:xfrm>
          <a:prstGeom prst="rect">
            <a:avLst/>
          </a:prstGeom>
          <a:solidFill>
            <a:schemeClr val="bg2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612" y="685800"/>
            <a:ext cx="2686750" cy="38862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685800"/>
            <a:ext cx="4114799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0612" y="4724400"/>
            <a:ext cx="2686750" cy="140176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C1F7-A9E9-4D8B-8C97-C74523B2CF2A}" type="datetimeFigureOut">
              <a:rPr lang="en-US"/>
              <a:t>10/20/2015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42E4-2CCF-42F6-9D92-ED56803513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957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456128" y="0"/>
            <a:ext cx="3663626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sz="1800"/>
          </a:p>
        </p:txBody>
      </p:sp>
      <p:sp>
        <p:nvSpPr>
          <p:cNvPr id="13" name="Rectangle 12"/>
          <p:cNvSpPr/>
          <p:nvPr/>
        </p:nvSpPr>
        <p:spPr>
          <a:xfrm>
            <a:off x="524726" y="0"/>
            <a:ext cx="3526431" cy="6858000"/>
          </a:xfrm>
          <a:prstGeom prst="rect">
            <a:avLst/>
          </a:prstGeom>
          <a:solidFill>
            <a:schemeClr val="bg2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612" y="685800"/>
            <a:ext cx="2686750" cy="38862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85800"/>
            <a:ext cx="4115872" cy="5486400"/>
          </a:xfrm>
          <a:solidFill>
            <a:schemeClr val="tx2">
              <a:lumMod val="10000"/>
            </a:schemeClr>
          </a:solidFill>
          <a:ln w="50800">
            <a:solidFill>
              <a:schemeClr val="tx1"/>
            </a:solidFill>
            <a:miter lim="800000"/>
          </a:ln>
          <a:effectLst>
            <a:outerShdw blurRad="190500" algn="ctr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0612" y="4724400"/>
            <a:ext cx="2686750" cy="140176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C1F7-A9E9-4D8B-8C97-C74523B2CF2A}" type="datetimeFigureOut">
              <a:rPr lang="en-US"/>
              <a:t>10/20/2015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42E4-2CCF-42F6-9D92-ED56803513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93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lternate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4046082" y="0"/>
            <a:ext cx="5097917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sz="1800"/>
          </a:p>
        </p:txBody>
      </p:sp>
      <p:sp>
        <p:nvSpPr>
          <p:cNvPr id="11" name="Rectangle 10"/>
          <p:cNvSpPr/>
          <p:nvPr/>
        </p:nvSpPr>
        <p:spPr>
          <a:xfrm>
            <a:off x="4114680" y="0"/>
            <a:ext cx="5029319" cy="6858000"/>
          </a:xfrm>
          <a:prstGeom prst="rect">
            <a:avLst/>
          </a:prstGeom>
          <a:solidFill>
            <a:schemeClr val="bg2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128" y="685800"/>
            <a:ext cx="3201234" cy="38862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85800"/>
            <a:ext cx="4115872" cy="5486400"/>
          </a:xfrm>
          <a:solidFill>
            <a:schemeClr val="tx2">
              <a:lumMod val="10000"/>
            </a:schemeClr>
          </a:solidFill>
          <a:ln w="50800">
            <a:solidFill>
              <a:schemeClr val="tx1"/>
            </a:solidFill>
            <a:miter lim="800000"/>
          </a:ln>
          <a:effectLst>
            <a:outerShdw blurRad="190500" algn="ctr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6128" y="4724400"/>
            <a:ext cx="3201234" cy="14478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C1F7-A9E9-4D8B-8C97-C74523B2CF2A}" type="datetimeFigureOut">
              <a:rPr lang="en-US"/>
              <a:t>10/20/2015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42E4-2CCF-42F6-9D92-ED56803513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953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C1F7-A9E9-4D8B-8C97-C74523B2CF2A}" type="datetimeFigureOut">
              <a:rPr lang="en-US"/>
              <a:t>10/20/2015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42E4-2CCF-42F6-9D92-ED56803513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89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58750" y="685801"/>
            <a:ext cx="914639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0613" y="685800"/>
            <a:ext cx="6116642" cy="54864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C1F7-A9E9-4D8B-8C97-C74523B2CF2A}" type="datetimeFigureOut">
              <a:rPr lang="en-US"/>
              <a:t>10/20/2015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42E4-2CCF-42F6-9D92-ED56803513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720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0612" y="381000"/>
            <a:ext cx="7202776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0613" y="1828800"/>
            <a:ext cx="72027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1122" y="6400801"/>
            <a:ext cx="9903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DC1F7-A9E9-4D8B-8C97-C74523B2CF2A}" type="datetimeFigureOut">
              <a:rPr lang="en-US"/>
              <a:pPr/>
              <a:t>10/20/2015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0613" y="6400801"/>
            <a:ext cx="4744685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58749" y="6400801"/>
            <a:ext cx="914640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542E4-2CCF-42F6-9D92-ED568035133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82099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2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800"/>
        </a:spcBef>
        <a:buFont typeface="Century" pitchFamily="18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indent="-2286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91640" indent="-2286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spcBef>
          <a:spcPts val="6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23160" indent="-228600" algn="l" defTabSz="914400" rtl="0" eaLnBrk="1" latinLnBrk="0" hangingPunct="1"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28600" algn="l" defTabSz="914400" rtl="0" eaLnBrk="1" latinLnBrk="0" hangingPunct="1">
        <a:spcBef>
          <a:spcPts val="6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54680" indent="-228600" algn="l" defTabSz="914400" rtl="0" eaLnBrk="1" latinLnBrk="0" hangingPunct="1"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Fear Factor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Cory minter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82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964"/>
            <a:ext cx="9144000" cy="607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798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00100" y="1143000"/>
            <a:ext cx="8305800" cy="17526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90% of the things we fear are considered to be insignificant issues</a:t>
            </a:r>
            <a:endParaRPr lang="en-US" dirty="0"/>
          </a:p>
        </p:txBody>
      </p:sp>
      <p:sp>
        <p:nvSpPr>
          <p:cNvPr id="5" name="Title 12"/>
          <p:cNvSpPr txBox="1">
            <a:spLocks/>
          </p:cNvSpPr>
          <p:nvPr/>
        </p:nvSpPr>
        <p:spPr>
          <a:xfrm>
            <a:off x="800100" y="3886200"/>
            <a:ext cx="716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/>
              <a:t>60% of things feared will never take place</a:t>
            </a:r>
          </a:p>
        </p:txBody>
      </p:sp>
    </p:spTree>
    <p:extLst>
      <p:ext uri="{BB962C8B-B14F-4D97-AF65-F5344CB8AC3E}">
        <p14:creationId xmlns:p14="http://schemas.microsoft.com/office/powerpoint/2010/main" val="53597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85800" y="685800"/>
            <a:ext cx="7924800" cy="1143000"/>
          </a:xfrm>
        </p:spPr>
        <p:txBody>
          <a:bodyPr/>
          <a:lstStyle/>
          <a:p>
            <a:r>
              <a:rPr lang="en-US" dirty="0" smtClean="0"/>
              <a:t>Fear is not always a bad thing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057400"/>
            <a:ext cx="4470400" cy="44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27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762000" y="2133600"/>
            <a:ext cx="7924800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63570"/>
            <a:ext cx="8153399" cy="362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762000" y="2133600"/>
            <a:ext cx="7924800" cy="16002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Fear does not show up in areas of your life that do not matter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283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762000" y="2133600"/>
            <a:ext cx="7924800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33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050" y="0"/>
            <a:ext cx="3771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9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09600" y="762000"/>
            <a:ext cx="7924800" cy="16764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You have to learn to manage your imagination, or it will manage you</a:t>
            </a:r>
            <a:endParaRPr lang="en-US" dirty="0"/>
          </a:p>
        </p:txBody>
      </p:sp>
      <p:pic>
        <p:nvPicPr>
          <p:cNvPr id="1026" name="Picture 2" descr="https://d3us2i0tqwa7m7.cloudfront.net/wavo-audio/544a88decb5227a477000028/3eGM_544a88decb5227a4770000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788" y="2819400"/>
            <a:ext cx="4416425" cy="3393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142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8200" y="914400"/>
            <a:ext cx="7924800" cy="1371600"/>
          </a:xfrm>
        </p:spPr>
        <p:txBody>
          <a:bodyPr/>
          <a:lstStyle/>
          <a:p>
            <a:r>
              <a:rPr lang="en-US" dirty="0" smtClean="0"/>
              <a:t>Fear can strip you of: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itle 12"/>
          <p:cNvSpPr txBox="1">
            <a:spLocks/>
          </p:cNvSpPr>
          <p:nvPr/>
        </p:nvSpPr>
        <p:spPr>
          <a:xfrm>
            <a:off x="1367589" y="1981200"/>
            <a:ext cx="7471611" cy="365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smtClean="0"/>
              <a:t>Confidence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smtClean="0"/>
              <a:t>Self Worth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smtClean="0"/>
              <a:t>Potential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smtClean="0"/>
              <a:t>Strength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smtClean="0"/>
              <a:t>Growth…….On and 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6096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8200" y="914400"/>
            <a:ext cx="7924800" cy="1371600"/>
          </a:xfrm>
        </p:spPr>
        <p:txBody>
          <a:bodyPr/>
          <a:lstStyle/>
          <a:p>
            <a:r>
              <a:rPr lang="en-US" dirty="0" smtClean="0"/>
              <a:t>And replace it with: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itle 12"/>
          <p:cNvSpPr txBox="1">
            <a:spLocks/>
          </p:cNvSpPr>
          <p:nvPr/>
        </p:nvSpPr>
        <p:spPr>
          <a:xfrm>
            <a:off x="1295400" y="2057400"/>
            <a:ext cx="6553200" cy="3124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smtClean="0"/>
              <a:t>Insecurity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smtClean="0"/>
              <a:t>Doubt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smtClean="0"/>
              <a:t>Confusion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dirty="0" smtClean="0"/>
              <a:t>Weakness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46146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8200" y="990600"/>
            <a:ext cx="7924800" cy="15240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People react to fear in 3 different ways:</a:t>
            </a:r>
            <a:endParaRPr lang="en-US" dirty="0"/>
          </a:p>
        </p:txBody>
      </p:sp>
      <p:sp>
        <p:nvSpPr>
          <p:cNvPr id="3" name="Title 12"/>
          <p:cNvSpPr txBox="1">
            <a:spLocks/>
          </p:cNvSpPr>
          <p:nvPr/>
        </p:nvSpPr>
        <p:spPr>
          <a:xfrm>
            <a:off x="1143000" y="2590800"/>
            <a:ext cx="7772400" cy="2362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200" dirty="0" smtClean="0"/>
              <a:t>Use it as fuel…… as a motivator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200" dirty="0" smtClean="0"/>
              <a:t>Fuel it with their negative thoughts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200" dirty="0" smtClean="0"/>
              <a:t>Allow it to paralyze them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59853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38200" y="914400"/>
            <a:ext cx="7924800" cy="1371600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itle 12"/>
          <p:cNvSpPr txBox="1">
            <a:spLocks/>
          </p:cNvSpPr>
          <p:nvPr/>
        </p:nvSpPr>
        <p:spPr>
          <a:xfrm>
            <a:off x="818147" y="762000"/>
            <a:ext cx="7924800" cy="152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3200" dirty="0" smtClean="0"/>
              <a:t>You better also learn to manage your perspective, or it will manage you.</a:t>
            </a:r>
            <a:endParaRPr lang="en-US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608" y="2819400"/>
            <a:ext cx="6372785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138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762000" y="2438400"/>
            <a:ext cx="7924800" cy="1371600"/>
          </a:xfrm>
        </p:spPr>
        <p:txBody>
          <a:bodyPr/>
          <a:lstStyle/>
          <a:p>
            <a:r>
              <a:rPr lang="en-US" dirty="0" smtClean="0"/>
              <a:t>The Voice…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168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8" y="-30050"/>
            <a:ext cx="9104282" cy="688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67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Woodgrain 16x9">
  <a:themeElements>
    <a:clrScheme name="Woodgrain_16x9">
      <a:dk1>
        <a:sysClr val="windowText" lastClr="000000"/>
      </a:dk1>
      <a:lt1>
        <a:sysClr val="window" lastClr="FFFFFF"/>
      </a:lt1>
      <a:dk2>
        <a:srgbClr val="90B365"/>
      </a:dk2>
      <a:lt2>
        <a:srgbClr val="EEECE1"/>
      </a:lt2>
      <a:accent1>
        <a:srgbClr val="4283D2"/>
      </a:accent1>
      <a:accent2>
        <a:srgbClr val="6E9D35"/>
      </a:accent2>
      <a:accent3>
        <a:srgbClr val="DE6742"/>
      </a:accent3>
      <a:accent4>
        <a:srgbClr val="8F73DF"/>
      </a:accent4>
      <a:accent5>
        <a:srgbClr val="CB991B"/>
      </a:accent5>
      <a:accent6>
        <a:srgbClr val="7F7F7F"/>
      </a:accent6>
      <a:hlink>
        <a:srgbClr val="90B365"/>
      </a:hlink>
      <a:folHlink>
        <a:srgbClr val="7F7F7F"/>
      </a:folHlink>
    </a:clrScheme>
    <a:fontScheme name="Century">
      <a:majorFont>
        <a:latin typeface="Century"/>
        <a:ea typeface=""/>
        <a:cs typeface=""/>
      </a:majorFont>
      <a:minorFont>
        <a:latin typeface="Century"/>
        <a:ea typeface=""/>
        <a:cs typeface="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Woodgrain_16x9">
      <a:dk1>
        <a:sysClr val="windowText" lastClr="000000"/>
      </a:dk1>
      <a:lt1>
        <a:sysClr val="window" lastClr="FFFFFF"/>
      </a:lt1>
      <a:dk2>
        <a:srgbClr val="90B365"/>
      </a:dk2>
      <a:lt2>
        <a:srgbClr val="EEECE1"/>
      </a:lt2>
      <a:accent1>
        <a:srgbClr val="4283D2"/>
      </a:accent1>
      <a:accent2>
        <a:srgbClr val="6E9D35"/>
      </a:accent2>
      <a:accent3>
        <a:srgbClr val="DE6742"/>
      </a:accent3>
      <a:accent4>
        <a:srgbClr val="8F73DF"/>
      </a:accent4>
      <a:accent5>
        <a:srgbClr val="CB991B"/>
      </a:accent5>
      <a:accent6>
        <a:srgbClr val="7F7F7F"/>
      </a:accent6>
      <a:hlink>
        <a:srgbClr val="90B365"/>
      </a:hlink>
      <a:folHlink>
        <a:srgbClr val="7F7F7F"/>
      </a:folHlink>
    </a:clrScheme>
    <a:fontScheme name="Century">
      <a:majorFont>
        <a:latin typeface="Century"/>
        <a:ea typeface=""/>
        <a:cs typeface=""/>
      </a:majorFont>
      <a:minorFont>
        <a:latin typeface="Century"/>
        <a:ea typeface=""/>
        <a:cs typeface="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Woodgrain_16x9">
      <a:dk1>
        <a:sysClr val="windowText" lastClr="000000"/>
      </a:dk1>
      <a:lt1>
        <a:sysClr val="window" lastClr="FFFFFF"/>
      </a:lt1>
      <a:dk2>
        <a:srgbClr val="90B365"/>
      </a:dk2>
      <a:lt2>
        <a:srgbClr val="EEECE1"/>
      </a:lt2>
      <a:accent1>
        <a:srgbClr val="4283D2"/>
      </a:accent1>
      <a:accent2>
        <a:srgbClr val="6E9D35"/>
      </a:accent2>
      <a:accent3>
        <a:srgbClr val="DE6742"/>
      </a:accent3>
      <a:accent4>
        <a:srgbClr val="8F73DF"/>
      </a:accent4>
      <a:accent5>
        <a:srgbClr val="CB991B"/>
      </a:accent5>
      <a:accent6>
        <a:srgbClr val="7F7F7F"/>
      </a:accent6>
      <a:hlink>
        <a:srgbClr val="90B365"/>
      </a:hlink>
      <a:folHlink>
        <a:srgbClr val="7F7F7F"/>
      </a:folHlink>
    </a:clrScheme>
    <a:fontScheme name="Century">
      <a:majorFont>
        <a:latin typeface="Century"/>
        <a:ea typeface=""/>
        <a:cs typeface=""/>
      </a:majorFont>
      <a:minorFont>
        <a:latin typeface="Century"/>
        <a:ea typeface=""/>
        <a:cs typeface="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w="25400" h="1905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C20563B-C646-42AF-9D0D-76DF086793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Woodgrain nature presentation (widescreen)</Template>
  <TotalTime>0</TotalTime>
  <Words>132</Words>
  <Application>Microsoft Office PowerPoint</Application>
  <PresentationFormat>On-screen Show (4:3)</PresentationFormat>
  <Paragraphs>25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Century</vt:lpstr>
      <vt:lpstr>Wingdings</vt:lpstr>
      <vt:lpstr>Woodgrain 16x9</vt:lpstr>
      <vt:lpstr>Fear Factor</vt:lpstr>
      <vt:lpstr>PowerPoint Presentation</vt:lpstr>
      <vt:lpstr>90% of the things we fear are considered to be insignificant issues</vt:lpstr>
      <vt:lpstr>Fear is not always a bad thing</vt:lpstr>
      <vt:lpstr>PowerPoint Presentation</vt:lpstr>
      <vt:lpstr>Fear does not show up in areas of your life that do not matter</vt:lpstr>
      <vt:lpstr>PowerPoint Presentation</vt:lpstr>
      <vt:lpstr>PowerPoint Presentation</vt:lpstr>
      <vt:lpstr>You have to learn to manage your imagination, or it will manage you</vt:lpstr>
      <vt:lpstr>Fear can strip you of: </vt:lpstr>
      <vt:lpstr>And replace it with: </vt:lpstr>
      <vt:lpstr>People react to fear in 3 different ways:</vt:lpstr>
      <vt:lpstr> </vt:lpstr>
      <vt:lpstr>The Voice…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2015-10-20T02:56:00Z</dcterms:created>
  <dcterms:modified xsi:type="dcterms:W3CDTF">2015-10-20T20:55:57Z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TC028011159991</vt:lpwstr>
  </property>
</Properties>
</file>